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BAD0A1-D81A-718D-B10A-54ADAC52F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6487869-21F1-DF6B-860D-1CB0F8A9C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E136C8-B60B-687C-27D3-86A98636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4408EB-A7D1-A165-A800-6C38D9AE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0A52BC-9436-F475-4D92-91E96A1A8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28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50DDF-40AE-658C-0897-2541E657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C502EF9-CEFA-00BC-4C71-DFC86F6C8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601C3E-BBDE-F44D-C965-85B0ED775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D13270-3D21-FF16-5312-C48DF281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A522E5-C068-61DD-6E69-A12D54755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80A7596-13FE-6112-2852-0A9241821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EA626A-7C80-2886-3200-3DFE450AF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32F00D-7325-570A-35D7-9033CDBD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2DCA73-4A92-7C1B-396F-B74442D1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C03296-8767-E598-8D2E-6E85DD6F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15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0FEE1-AF50-436B-EC8D-B3F9317D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949B83-5E64-2232-7345-00C58A5DE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0C661-FF01-AC86-162A-76478D5F3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4F234D-B66C-8D70-83C9-AAAD3A53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4C5FA2-4BE8-72EF-2F04-6F99B9068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57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6C5440-F2F6-F88E-1D53-1011E989F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3B190B-19CF-D99F-1C10-353ACCCED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2F81FC-BFDE-5B6B-7857-75B78EA93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9A7610-A8D2-3E91-F872-8E43EB330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04D390-B731-8F4F-5679-140AFF4F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02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81CE4E-A9EA-FA29-9C08-4EC094BA2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16C960-C0AE-04A1-1E23-9203F0597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AD317D2-9A44-D377-029E-7F723AB1C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3A8537B-19EF-BF9A-E8EA-58CD40D04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F5F2D3-3DDE-16D8-D85D-890F8E5D8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392B9C-0244-0A29-DBAD-BA29EB14F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00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242AF-FA98-6FA2-6CA0-8766F26C8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29287D-ECB6-2DD1-BF74-981DF4FE6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C9BD7DE-1FC1-45F9-3202-77980F799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E13ABB9-9159-6A0A-9C80-CEEA587F9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94C4082-5D9F-04B2-F110-8692E3859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E970812-6824-D32A-6A6B-BB04A95F2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4032CE2-5EC3-1204-EC62-4321D4EA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C42107C-D5BB-72A8-DA5E-8B42480D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42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00573A-1CCF-65E4-7A3E-F245E808D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1804FCB-315F-7528-D6F5-BDAF13C9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5FC158F-7D1A-DF07-FB11-79E6D14DC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2E0AD6-1AA8-BD5B-CBD6-BAA57CFB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45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06938FD-177E-82DC-D568-02656FF9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B7B7343-CA9F-9440-1AFD-7708936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B80B65-3608-EA6B-0CBD-922822C3E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78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06AFE5-F839-7993-810B-ABE2A4DE9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4AC394-3C76-581D-8186-05FAFE419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26AAB2C-FDD7-7A8C-27EC-C7D96576D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E812E2-3C98-0B4A-92BB-7E3B6D8B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577447-B888-7897-563B-D89F9252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6D022A-8863-5605-EA02-4518E451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22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2ADEBD-D6FB-9940-1132-A808CF887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220A90C-CC83-699D-B0CB-6CD69A37C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2564DCE-51BF-0A40-4A04-FB814646A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B4CA253-8F58-F914-0349-7BA38ADE8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6C2A48D-49C6-DACE-78E9-FAF6F12E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EA2010-AC9B-E7D5-21A4-088642F0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77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203013E-E13A-47FF-B45E-67669FA3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CFF7BBF-95A3-EED4-EF55-FF2CE6F5C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795DB2-AC5E-AB29-6B5B-2BFB14AC3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E04CF-3065-4FC2-87E7-A14924418572}" type="datetimeFigureOut">
              <a:rPr lang="cs-CZ" smtClean="0"/>
              <a:t>10.09.2025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8E8643-E312-AF74-0E93-B155014C2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CB8B6B-6295-E918-DB8E-25E0138C27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5A49A6-A25C-4B5C-9FA3-E531E5CFDE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2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edvěd, savec, voda, Lední medvěd&#10;&#10;Obsah generovaný pomocí AI může být nesprávný.">
            <a:extLst>
              <a:ext uri="{FF2B5EF4-FFF2-40B4-BE49-F238E27FC236}">
                <a16:creationId xmlns:a16="http://schemas.microsoft.com/office/drawing/2014/main" id="{BC18DA1D-1A9F-36EF-3670-B5091BC4AF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2B8A014C-15D4-CDE7-BB65-DA992B783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983343"/>
              </p:ext>
            </p:extLst>
          </p:nvPr>
        </p:nvGraphicFramePr>
        <p:xfrm>
          <a:off x="271462" y="1666873"/>
          <a:ext cx="11649076" cy="5124450"/>
        </p:xfrm>
        <a:graphic>
          <a:graphicData uri="http://schemas.openxmlformats.org/drawingml/2006/table">
            <a:tbl>
              <a:tblPr firstRow="1" firstCol="1" bandRow="1"/>
              <a:tblGrid>
                <a:gridCol w="1270194">
                  <a:extLst>
                    <a:ext uri="{9D8B030D-6E8A-4147-A177-3AD203B41FA5}">
                      <a16:colId xmlns:a16="http://schemas.microsoft.com/office/drawing/2014/main" val="1413988540"/>
                    </a:ext>
                  </a:extLst>
                </a:gridCol>
                <a:gridCol w="5403899">
                  <a:extLst>
                    <a:ext uri="{9D8B030D-6E8A-4147-A177-3AD203B41FA5}">
                      <a16:colId xmlns:a16="http://schemas.microsoft.com/office/drawing/2014/main" val="3611082831"/>
                    </a:ext>
                  </a:extLst>
                </a:gridCol>
                <a:gridCol w="1429237">
                  <a:extLst>
                    <a:ext uri="{9D8B030D-6E8A-4147-A177-3AD203B41FA5}">
                      <a16:colId xmlns:a16="http://schemas.microsoft.com/office/drawing/2014/main" val="1351842219"/>
                    </a:ext>
                  </a:extLst>
                </a:gridCol>
                <a:gridCol w="1429237">
                  <a:extLst>
                    <a:ext uri="{9D8B030D-6E8A-4147-A177-3AD203B41FA5}">
                      <a16:colId xmlns:a16="http://schemas.microsoft.com/office/drawing/2014/main" val="3764949446"/>
                    </a:ext>
                  </a:extLst>
                </a:gridCol>
                <a:gridCol w="2116509">
                  <a:extLst>
                    <a:ext uri="{9D8B030D-6E8A-4147-A177-3AD203B41FA5}">
                      <a16:colId xmlns:a16="http://schemas.microsoft.com/office/drawing/2014/main" val="2459849608"/>
                    </a:ext>
                  </a:extLst>
                </a:gridCol>
              </a:tblGrid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ŠTĚPÁNKOVÁ Helena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0:38,94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479505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MOHAUPTOVÁ Zuzana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0:42,08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743198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KARDOVÁ Adéla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0:45,82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2423229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POLANECKÁ Judita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0:48,10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534015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SUCHÁ Veronika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0:52,91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00275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PLAČKOVÁ Běta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0:56,22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446960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ŠPONIAROVÁ Nikola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886946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POLÁKOVÁ Lucie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026190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ZIGOVÁ Claudie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0:59,00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204763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HOUSKOVÁ Nellie Ellen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249257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COTMANOVÁ </a:t>
                      </a: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Anna Lucie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0:59,19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344246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MIZEROVÁ Daniela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1:03,51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75930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MACAJOVÁ Nina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1:05,46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872213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MATÝŠKOVÁ Martina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1:06,34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567265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PAPCUNOVÁ Markéta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1:06,94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562379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NĚMCOVÁ Helena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1:11,11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13633"/>
                  </a:ext>
                </a:extLst>
              </a:tr>
              <a:tr h="292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KARBULOVÁ Linda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1:14,69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254753"/>
                  </a:ext>
                </a:extLst>
              </a:tr>
              <a:tr h="2755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TSOGOO Enerlen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1:18,47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705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04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savec, medvěd, voda, plavání&#10;&#10;Obsah generovaný pomocí AI může být nesprávný.">
            <a:extLst>
              <a:ext uri="{FF2B5EF4-FFF2-40B4-BE49-F238E27FC236}">
                <a16:creationId xmlns:a16="http://schemas.microsoft.com/office/drawing/2014/main" id="{0C99DE12-853F-5E76-8D81-46A8ECA2E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A811CC5-1E33-D38D-4A6E-DB1ABDA2D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774861"/>
              </p:ext>
            </p:extLst>
          </p:nvPr>
        </p:nvGraphicFramePr>
        <p:xfrm>
          <a:off x="333375" y="1733550"/>
          <a:ext cx="11563350" cy="4952997"/>
        </p:xfrm>
        <a:graphic>
          <a:graphicData uri="http://schemas.openxmlformats.org/drawingml/2006/table">
            <a:tbl>
              <a:tblPr firstRow="1" firstCol="1" bandRow="1"/>
              <a:tblGrid>
                <a:gridCol w="1261327">
                  <a:extLst>
                    <a:ext uri="{9D8B030D-6E8A-4147-A177-3AD203B41FA5}">
                      <a16:colId xmlns:a16="http://schemas.microsoft.com/office/drawing/2014/main" val="2232370456"/>
                    </a:ext>
                  </a:extLst>
                </a:gridCol>
                <a:gridCol w="5680254">
                  <a:extLst>
                    <a:ext uri="{9D8B030D-6E8A-4147-A177-3AD203B41FA5}">
                      <a16:colId xmlns:a16="http://schemas.microsoft.com/office/drawing/2014/main" val="211888505"/>
                    </a:ext>
                  </a:extLst>
                </a:gridCol>
                <a:gridCol w="1100625">
                  <a:extLst>
                    <a:ext uri="{9D8B030D-6E8A-4147-A177-3AD203B41FA5}">
                      <a16:colId xmlns:a16="http://schemas.microsoft.com/office/drawing/2014/main" val="1888288939"/>
                    </a:ext>
                  </a:extLst>
                </a:gridCol>
                <a:gridCol w="1419171">
                  <a:extLst>
                    <a:ext uri="{9D8B030D-6E8A-4147-A177-3AD203B41FA5}">
                      <a16:colId xmlns:a16="http://schemas.microsoft.com/office/drawing/2014/main" val="2422417942"/>
                    </a:ext>
                  </a:extLst>
                </a:gridCol>
                <a:gridCol w="2101973">
                  <a:extLst>
                    <a:ext uri="{9D8B030D-6E8A-4147-A177-3AD203B41FA5}">
                      <a16:colId xmlns:a16="http://schemas.microsoft.com/office/drawing/2014/main" val="1320399990"/>
                    </a:ext>
                  </a:extLst>
                </a:gridCol>
              </a:tblGrid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HOLOVČÁK Ondřej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0:36,51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43465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NECHVÍL Marek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0:46,61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429495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LORENC Lukáš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0:46,83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169717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BUŠTA Lukáš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0:47,40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266498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PROKOP Maxmilián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606321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MORAVEC Václav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0:49,82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046891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PAVLAS Martin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0:49,85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808595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PAVLAS Patrik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0:52,90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6821199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EFLER Marek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0:53,47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723421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SEVERA Michal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0:55,47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417268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BAT-ERDENE Unubilegun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0:55,68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997351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KUTAN Patrik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0:56,67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331793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KUČERA Lukáš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0:58,25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075366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CHALUPNIK Filip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0:58,83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521144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MORAVEC Kryštof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0:59,21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256854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ŠELER Jiří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1:00,58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780859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HAŠEK Jonáš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1:00,79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801353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RADA Jáchym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1:00,86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027657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 Daniel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1:02,74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800711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ZAHRÁDKA Mikuláš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1:04,42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1087528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David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1:07,04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803752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PROKOP Samuel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1:07,90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866429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PUŠKA Dominik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1:08,75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673201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VTELENSKÝ Daniel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1:10,25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652361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Matyáš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1:13,32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550782"/>
                  </a:ext>
                </a:extLst>
              </a:tr>
              <a:tr h="188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LEGEZA Sebastian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1:13,48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570483"/>
                  </a:ext>
                </a:extLst>
              </a:tr>
              <a:tr h="17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STUPKA Daniel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1:15,74</a:t>
                      </a:r>
                      <a:endParaRPr lang="cs-CZ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882" marR="608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402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69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medvěd, savec, voda, Lední medvěd&#10;&#10;Obsah generovaný pomocí AI může být nesprávný.">
            <a:extLst>
              <a:ext uri="{FF2B5EF4-FFF2-40B4-BE49-F238E27FC236}">
                <a16:creationId xmlns:a16="http://schemas.microsoft.com/office/drawing/2014/main" id="{67BF049F-40F2-2395-208C-B630FD07B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191F4A4C-A66B-5A22-3B15-9F3506B17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167809"/>
              </p:ext>
            </p:extLst>
          </p:nvPr>
        </p:nvGraphicFramePr>
        <p:xfrm>
          <a:off x="-1" y="1036632"/>
          <a:ext cx="12191999" cy="5411791"/>
        </p:xfrm>
        <a:graphic>
          <a:graphicData uri="http://schemas.openxmlformats.org/drawingml/2006/table">
            <a:tbl>
              <a:tblPr firstRow="1" firstCol="1" bandRow="1"/>
              <a:tblGrid>
                <a:gridCol w="1329515">
                  <a:extLst>
                    <a:ext uri="{9D8B030D-6E8A-4147-A177-3AD203B41FA5}">
                      <a16:colId xmlns:a16="http://schemas.microsoft.com/office/drawing/2014/main" val="4124368008"/>
                    </a:ext>
                  </a:extLst>
                </a:gridCol>
                <a:gridCol w="5653078">
                  <a:extLst>
                    <a:ext uri="{9D8B030D-6E8A-4147-A177-3AD203B41FA5}">
                      <a16:colId xmlns:a16="http://schemas.microsoft.com/office/drawing/2014/main" val="986452464"/>
                    </a:ext>
                  </a:extLst>
                </a:gridCol>
                <a:gridCol w="1496271">
                  <a:extLst>
                    <a:ext uri="{9D8B030D-6E8A-4147-A177-3AD203B41FA5}">
                      <a16:colId xmlns:a16="http://schemas.microsoft.com/office/drawing/2014/main" val="571994834"/>
                    </a:ext>
                  </a:extLst>
                </a:gridCol>
                <a:gridCol w="1496271">
                  <a:extLst>
                    <a:ext uri="{9D8B030D-6E8A-4147-A177-3AD203B41FA5}">
                      <a16:colId xmlns:a16="http://schemas.microsoft.com/office/drawing/2014/main" val="4025736874"/>
                    </a:ext>
                  </a:extLst>
                </a:gridCol>
                <a:gridCol w="2216864">
                  <a:extLst>
                    <a:ext uri="{9D8B030D-6E8A-4147-A177-3AD203B41FA5}">
                      <a16:colId xmlns:a16="http://schemas.microsoft.com/office/drawing/2014/main" val="425358489"/>
                    </a:ext>
                  </a:extLst>
                </a:gridCol>
              </a:tblGrid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JETENSKÁ Monika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0:30,56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599518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PROCHÁZKOVÁ Ema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0:32,66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90462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POVOLNÁ Viktorie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0:34,04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6480046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SEKYROVÁ Magdalena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0:37,85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614244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VYSTRČILOVÁ Eliška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967526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ZIGOVÁ Terezie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846181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TKADLECOVÁ Sofie Mia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268068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ŽÁKOVÁ Liliana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0:42,41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6234825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BERZAN Daniela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0:43,04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348623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HAVLASOVÁ Eliška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0:44,33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229776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ANAR Ayanga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0:46,36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46734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ŠTĚPÁNKOVÁ Anna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0:46,37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13451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RAIBROVÁ Daniela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0:48,78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1319793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PERTLOVÁ Karla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0:48,96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744633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BLABOLILOVÁ Elena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0:50,93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953404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BLABOLILOVÁ Kateřina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0:52,57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144784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KAPRÁLOVÁ Kateřina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0:53,03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155679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BYSTROŇOVÁ Nicol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221517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ŠURIKOVÁ Darina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0:58,68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406431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NEŠPOROVÁ Eliška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870708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DUDOVÁ Vendula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1:01,19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368508"/>
                  </a:ext>
                </a:extLst>
              </a:tr>
              <a:tr h="23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ONATSKA Yeva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1:01,81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20888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NOVOTNÁ Lada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1:03,24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7827178"/>
                  </a:ext>
                </a:extLst>
              </a:tr>
              <a:tr h="218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MIKHEIENKO Karolina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1:12,96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6" marR="542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934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4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edvěd, savec, voda, Lední medvěd&#10;&#10;Obsah generovaný pomocí AI může být nesprávný.">
            <a:extLst>
              <a:ext uri="{FF2B5EF4-FFF2-40B4-BE49-F238E27FC236}">
                <a16:creationId xmlns:a16="http://schemas.microsoft.com/office/drawing/2014/main" id="{33A38665-8C4F-7E79-7BF2-C538CEDAD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35CE6AEB-1CB6-697A-EFCD-E9D41981E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188063"/>
              </p:ext>
            </p:extLst>
          </p:nvPr>
        </p:nvGraphicFramePr>
        <p:xfrm>
          <a:off x="338159" y="1082674"/>
          <a:ext cx="11529993" cy="5584836"/>
        </p:xfrm>
        <a:graphic>
          <a:graphicData uri="http://schemas.openxmlformats.org/drawingml/2006/table">
            <a:tbl>
              <a:tblPr firstRow="1" firstCol="1" bandRow="1"/>
              <a:tblGrid>
                <a:gridCol w="1256746">
                  <a:extLst>
                    <a:ext uri="{9D8B030D-6E8A-4147-A177-3AD203B41FA5}">
                      <a16:colId xmlns:a16="http://schemas.microsoft.com/office/drawing/2014/main" val="738814428"/>
                    </a:ext>
                  </a:extLst>
                </a:gridCol>
                <a:gridCol w="5346919">
                  <a:extLst>
                    <a:ext uri="{9D8B030D-6E8A-4147-A177-3AD203B41FA5}">
                      <a16:colId xmlns:a16="http://schemas.microsoft.com/office/drawing/2014/main" val="1561757510"/>
                    </a:ext>
                  </a:extLst>
                </a:gridCol>
                <a:gridCol w="1414917">
                  <a:extLst>
                    <a:ext uri="{9D8B030D-6E8A-4147-A177-3AD203B41FA5}">
                      <a16:colId xmlns:a16="http://schemas.microsoft.com/office/drawing/2014/main" val="2558223974"/>
                    </a:ext>
                  </a:extLst>
                </a:gridCol>
                <a:gridCol w="1414917">
                  <a:extLst>
                    <a:ext uri="{9D8B030D-6E8A-4147-A177-3AD203B41FA5}">
                      <a16:colId xmlns:a16="http://schemas.microsoft.com/office/drawing/2014/main" val="1535814177"/>
                    </a:ext>
                  </a:extLst>
                </a:gridCol>
                <a:gridCol w="2096494">
                  <a:extLst>
                    <a:ext uri="{9D8B030D-6E8A-4147-A177-3AD203B41FA5}">
                      <a16:colId xmlns:a16="http://schemas.microsoft.com/office/drawing/2014/main" val="1530971237"/>
                    </a:ext>
                  </a:extLst>
                </a:gridCol>
              </a:tblGrid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MIHALA Daniel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0:30,67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901439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MAREŠ Dominik 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0:35,72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902568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SEKULIČ Petr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0:36,86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508981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PROCHÁZKA Hugo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0:37,74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203569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LUCJUK Miroslav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0:40,59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661001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PAVLÍK Adam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721908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 Dominik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0:43,25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6795969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DRAHAN Bohdan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0:44,54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347904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KUTAN Lukáš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0:45,40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617881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VOTÝPKA Marek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0:46,03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854126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HAŠEK Tomáš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0:48,84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757779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NOVOTNÝ Michal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0:48,94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037780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NĚMEC Miroslav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131462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BOREŠ Adam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682201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TESLER Filip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0:52,48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140366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CHALUPNIK Denis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0:52,62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868077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MATÝŠEK Jaroslav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0:53,48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145315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KASAL Miroslav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050109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ROSENBREIER Samuel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303005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ERDENEBAYAR Bilguun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460333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HERMAN Jan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0:56,31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108437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REPÍK Matyáš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0:57,20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455098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BERGER Adam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0:57,36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988242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STOJKA David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0:58,59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529887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Jakub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466300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ČEŠPIVA Denis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437115"/>
                  </a:ext>
                </a:extLst>
              </a:tr>
              <a:tr h="192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Sebastian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1:00,97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5087406"/>
                  </a:ext>
                </a:extLst>
              </a:tr>
              <a:tr h="204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BRYCH Tadeáš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1:07,28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32" marR="57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166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71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edvěd, plavání, savec, voda&#10;&#10;Obsah generovaný pomocí AI může být nesprávný.">
            <a:extLst>
              <a:ext uri="{FF2B5EF4-FFF2-40B4-BE49-F238E27FC236}">
                <a16:creationId xmlns:a16="http://schemas.microsoft.com/office/drawing/2014/main" id="{A881B6EC-2032-AD1F-EC85-E9FED04F2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BAFE6DB-1CA7-6DEC-417D-6A6905B7B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07802"/>
              </p:ext>
            </p:extLst>
          </p:nvPr>
        </p:nvGraphicFramePr>
        <p:xfrm>
          <a:off x="176235" y="937472"/>
          <a:ext cx="11891941" cy="5710992"/>
        </p:xfrm>
        <a:graphic>
          <a:graphicData uri="http://schemas.openxmlformats.org/drawingml/2006/table">
            <a:tbl>
              <a:tblPr firstRow="1" firstCol="1" bandRow="1"/>
              <a:tblGrid>
                <a:gridCol w="1478295">
                  <a:extLst>
                    <a:ext uri="{9D8B030D-6E8A-4147-A177-3AD203B41FA5}">
                      <a16:colId xmlns:a16="http://schemas.microsoft.com/office/drawing/2014/main" val="126551236"/>
                    </a:ext>
                  </a:extLst>
                </a:gridCol>
                <a:gridCol w="6287086">
                  <a:extLst>
                    <a:ext uri="{9D8B030D-6E8A-4147-A177-3AD203B41FA5}">
                      <a16:colId xmlns:a16="http://schemas.microsoft.com/office/drawing/2014/main" val="4021809848"/>
                    </a:ext>
                  </a:extLst>
                </a:gridCol>
                <a:gridCol w="1662987">
                  <a:extLst>
                    <a:ext uri="{9D8B030D-6E8A-4147-A177-3AD203B41FA5}">
                      <a16:colId xmlns:a16="http://schemas.microsoft.com/office/drawing/2014/main" val="3037588966"/>
                    </a:ext>
                  </a:extLst>
                </a:gridCol>
                <a:gridCol w="2463573">
                  <a:extLst>
                    <a:ext uri="{9D8B030D-6E8A-4147-A177-3AD203B41FA5}">
                      <a16:colId xmlns:a16="http://schemas.microsoft.com/office/drawing/2014/main" val="3395654618"/>
                    </a:ext>
                  </a:extLst>
                </a:gridCol>
              </a:tblGrid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JETENSKÁ Monika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0:30,56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825499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PROCHÁZKOVÁ Ema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0:32,66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1379713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POVOLNÁ Viktorie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0:34,04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699505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SEKYROVÁ Magdalena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0:37,85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70733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ŠTĚPÁNKOVÁ Helena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0:38,94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8542465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VYSTRČILOVÁ Eliška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35923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ZIGOVÁ Terezie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022977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MOHAUPTOVÁ Zuzana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0:42,08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36311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TKADLECOVÁ Sofie Mia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6272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ŽÁKOVÁ Liliana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0:42,41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64633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BERZAN Daniela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0:43,04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38548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HAVLASOVÁ Eliška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0:44,33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02089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KARDOVÁ Adéla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0:45,82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38130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ANAR Ayanga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0:46,36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142677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ŠTĚPÁNKOVÁ Anna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0:46,37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76824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POLANECKÁ Judita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0:48,10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86303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RAIBROVÁ Daniela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0:48,78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59814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PERTLOVÁ Karla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0:48,96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582793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BLABOLILOVÁ Elena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0:50,93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1422346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BLABOLILOVÁ Kateřina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0:52,57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55171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SUCHÁ Veronika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0:52,91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19139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KAPRÁLOVÁ Kateřina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0:53,03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04812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PLAČKOVÁ Běta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0:56,22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75319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BYSTROŇOVÁ Nicol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0:56,23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107393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POLÁKOVÁ Lucie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252690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ŠPONIAROVÁ Nikola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704032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ŠURIKOVÁ Darina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0:58,68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68891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ZIGOVÁ Claudie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0:59,00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61620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HOUSKOVÁ Nellie Ellen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48017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COTMANOVÁ Anna Lucie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0:59,19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599176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NEŠPOROVÁ Eliška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536002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DUDOVÁ Vendula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1:01,19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741836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ONATSKA Yeva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1:01,81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021817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NOVOTNÁ Lada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1:03,24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5400067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MIZEROVÁ Daniela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1:03,51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617531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MACAJOVÁ Nina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1:05,46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03364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MATÝŠKOVÁ Martina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1:06,34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87469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PAPCUNOVÁ Markéta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1:06,94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905066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NĚMCOVÁ Helena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1:11,11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694504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MIKHEIENKO Karolina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1:12,96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027452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KARBULOVÁ Linda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1:14,69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823773"/>
                  </a:ext>
                </a:extLst>
              </a:tr>
              <a:tr h="135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42.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TSOGOO Enerlen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1:18,47</a:t>
                      </a:r>
                      <a:endParaRPr lang="cs-CZ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2" marR="506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990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03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medvěd, plavání, savec, voda&#10;&#10;Obsah generovaný pomocí AI může být nesprávný.">
            <a:extLst>
              <a:ext uri="{FF2B5EF4-FFF2-40B4-BE49-F238E27FC236}">
                <a16:creationId xmlns:a16="http://schemas.microsoft.com/office/drawing/2014/main" id="{C864BC13-86EC-B2DD-1092-22E5DCBC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BC3F9214-5A17-ABFC-BE6C-61D4B155B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95748"/>
              </p:ext>
            </p:extLst>
          </p:nvPr>
        </p:nvGraphicFramePr>
        <p:xfrm>
          <a:off x="127605" y="753600"/>
          <a:ext cx="11936789" cy="6089160"/>
        </p:xfrm>
        <a:graphic>
          <a:graphicData uri="http://schemas.openxmlformats.org/drawingml/2006/table">
            <a:tbl>
              <a:tblPr firstRow="1" firstCol="1" bandRow="1"/>
              <a:tblGrid>
                <a:gridCol w="1483822">
                  <a:extLst>
                    <a:ext uri="{9D8B030D-6E8A-4147-A177-3AD203B41FA5}">
                      <a16:colId xmlns:a16="http://schemas.microsoft.com/office/drawing/2014/main" val="918115407"/>
                    </a:ext>
                  </a:extLst>
                </a:gridCol>
                <a:gridCol w="6309433">
                  <a:extLst>
                    <a:ext uri="{9D8B030D-6E8A-4147-A177-3AD203B41FA5}">
                      <a16:colId xmlns:a16="http://schemas.microsoft.com/office/drawing/2014/main" val="2811881956"/>
                    </a:ext>
                  </a:extLst>
                </a:gridCol>
                <a:gridCol w="1669699">
                  <a:extLst>
                    <a:ext uri="{9D8B030D-6E8A-4147-A177-3AD203B41FA5}">
                      <a16:colId xmlns:a16="http://schemas.microsoft.com/office/drawing/2014/main" val="4166333600"/>
                    </a:ext>
                  </a:extLst>
                </a:gridCol>
                <a:gridCol w="2473835">
                  <a:extLst>
                    <a:ext uri="{9D8B030D-6E8A-4147-A177-3AD203B41FA5}">
                      <a16:colId xmlns:a16="http://schemas.microsoft.com/office/drawing/2014/main" val="3195789152"/>
                    </a:ext>
                  </a:extLst>
                </a:gridCol>
              </a:tblGrid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MIHALA Daniel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0:30,67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34871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MAREŠ Dominik 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0:35,72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34818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HOLOVČÁK Ondřej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0:36,51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573077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SEKULIČ Petr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0:36,86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2064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PROCHÁZKA Hugo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0:37,74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460071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LUCJUK Miroslav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0:40,59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54609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PAVLÍK Adam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1310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 Dominik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0:43,25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80819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DRAHAN Bohdan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0:44,54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013279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KUTAN Lukáš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0:45,40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11450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VOTÝPKA Marek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0:46,03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4316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NECHVÍL Marek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0:46,61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62474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LORENC Lukáš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0:46,83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560601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BUŠTA Lukáš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0:47,40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29299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HAŠEK Tomáš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0:48,84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3612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NOVOTNÝ Michal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0:48,94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40959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NĚMEC Miroslav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05761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PROKOP Maxmilián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328352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BOREŠ Adam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0:49,67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31453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MORAVEC Václav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0:49,82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76853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PAVLAS Martin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0:49,85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4551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TESLER Filip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0:52,48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74034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CHALUPNIK Denis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0:52,62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771579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PAVLAS Patrik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0:52,90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09946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EFLER Marek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0:53,47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3428351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MATÝŠEK Jaroslav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0:53,48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954961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KASAL Miroslav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4565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ROSENBREIER Samuel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2038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SEVERA Michal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0:55,47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15703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ERDENEBAYAR Bilguun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85410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BAT-ERDENE Unubilegun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71167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HERMAN Jan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0:56,31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53212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KUTAN Patrik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0:56,67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54726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REPÍK Matyáš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0:57,20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66269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BERGER Adam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0:57,36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63805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KUČERA Lukáš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52831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STOJKA David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0:58,59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83231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CHALUPNIK Filip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0:58,83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13296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MORAVEC Kryštof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0:59,21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42104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Jakub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1:00,15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09534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ŠELER Jiří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616667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ČEŠPIVA Denis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81250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HAŠEK Jonáš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10748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RADA Jáchym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1:00,86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944681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Sebastian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1:00,97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5130801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 Daniel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1:02,74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173353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ZAHRÁDKA Mikuláš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1:04,42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573293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David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1:07,04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729655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BRYCH Tadeáš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1:07,28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906743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PROKOP Samuel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1:07,90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7228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PUŠKA Dominik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1:08,75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00221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VTELENSKÝ Daniel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1:10,25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475802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Matyáš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1:13,32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382695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LEGEZA Sebastian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1:13,48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372878"/>
                  </a:ext>
                </a:extLst>
              </a:tr>
              <a:tr h="110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STUPKA Daniel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7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1:15,74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477142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7D175B6B-B149-72C8-8886-5148AEF6C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75" y="773112"/>
            <a:ext cx="13951166" cy="632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521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08A4F20-8B8F-2D3D-AA69-E967A51A902D}"/>
              </a:ext>
            </a:extLst>
          </p:cNvPr>
          <p:cNvSpPr txBox="1"/>
          <p:nvPr/>
        </p:nvSpPr>
        <p:spPr>
          <a:xfrm>
            <a:off x="2828544" y="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cs-CZ" b="0" i="0" dirty="0">
                <a:solidFill>
                  <a:srgbClr val="000000"/>
                </a:solidFill>
                <a:effectLst/>
              </a:rPr>
              <a:t>SEVERSKÁ „5“ 2025 – 2026</a:t>
            </a:r>
            <a:endParaRPr lang="cs-CZ" dirty="0">
              <a:effectLst/>
            </a:endParaRPr>
          </a:p>
          <a:p>
            <a:pPr algn="ctr" rtl="0">
              <a:buNone/>
            </a:pPr>
            <a:r>
              <a:rPr lang="cs-CZ" b="0" i="0" dirty="0">
                <a:solidFill>
                  <a:srgbClr val="000000"/>
                </a:solidFill>
                <a:effectLst/>
              </a:rPr>
              <a:t>ABSOLUTNÍ POŘADÍ – CHLAPCI + DĚVČATA</a:t>
            </a:r>
            <a:endParaRPr lang="cs-CZ" dirty="0">
              <a:effectLst/>
            </a:endParaRP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9FE2BD72-7AA0-5BD2-C163-2105E3614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524371"/>
              </p:ext>
            </p:extLst>
          </p:nvPr>
        </p:nvGraphicFramePr>
        <p:xfrm>
          <a:off x="155448" y="646331"/>
          <a:ext cx="11841478" cy="6211655"/>
        </p:xfrm>
        <a:graphic>
          <a:graphicData uri="http://schemas.openxmlformats.org/drawingml/2006/table">
            <a:tbl>
              <a:tblPr firstRow="1" firstCol="1" bandRow="1"/>
              <a:tblGrid>
                <a:gridCol w="610056">
                  <a:extLst>
                    <a:ext uri="{9D8B030D-6E8A-4147-A177-3AD203B41FA5}">
                      <a16:colId xmlns:a16="http://schemas.microsoft.com/office/drawing/2014/main" val="3313337297"/>
                    </a:ext>
                  </a:extLst>
                </a:gridCol>
                <a:gridCol w="2579352">
                  <a:extLst>
                    <a:ext uri="{9D8B030D-6E8A-4147-A177-3AD203B41FA5}">
                      <a16:colId xmlns:a16="http://schemas.microsoft.com/office/drawing/2014/main" val="4114683307"/>
                    </a:ext>
                  </a:extLst>
                </a:gridCol>
                <a:gridCol w="682833">
                  <a:extLst>
                    <a:ext uri="{9D8B030D-6E8A-4147-A177-3AD203B41FA5}">
                      <a16:colId xmlns:a16="http://schemas.microsoft.com/office/drawing/2014/main" val="400476688"/>
                    </a:ext>
                  </a:extLst>
                </a:gridCol>
                <a:gridCol w="682833">
                  <a:extLst>
                    <a:ext uri="{9D8B030D-6E8A-4147-A177-3AD203B41FA5}">
                      <a16:colId xmlns:a16="http://schemas.microsoft.com/office/drawing/2014/main" val="552617545"/>
                    </a:ext>
                  </a:extLst>
                </a:gridCol>
                <a:gridCol w="1011406">
                  <a:extLst>
                    <a:ext uri="{9D8B030D-6E8A-4147-A177-3AD203B41FA5}">
                      <a16:colId xmlns:a16="http://schemas.microsoft.com/office/drawing/2014/main" val="1961834717"/>
                    </a:ext>
                  </a:extLst>
                </a:gridCol>
                <a:gridCol w="658216">
                  <a:extLst>
                    <a:ext uri="{9D8B030D-6E8A-4147-A177-3AD203B41FA5}">
                      <a16:colId xmlns:a16="http://schemas.microsoft.com/office/drawing/2014/main" val="1835760759"/>
                    </a:ext>
                  </a:extLst>
                </a:gridCol>
                <a:gridCol w="610056">
                  <a:extLst>
                    <a:ext uri="{9D8B030D-6E8A-4147-A177-3AD203B41FA5}">
                      <a16:colId xmlns:a16="http://schemas.microsoft.com/office/drawing/2014/main" val="4123409240"/>
                    </a:ext>
                  </a:extLst>
                </a:gridCol>
                <a:gridCol w="2579352">
                  <a:extLst>
                    <a:ext uri="{9D8B030D-6E8A-4147-A177-3AD203B41FA5}">
                      <a16:colId xmlns:a16="http://schemas.microsoft.com/office/drawing/2014/main" val="1961452679"/>
                    </a:ext>
                  </a:extLst>
                </a:gridCol>
                <a:gridCol w="681762">
                  <a:extLst>
                    <a:ext uri="{9D8B030D-6E8A-4147-A177-3AD203B41FA5}">
                      <a16:colId xmlns:a16="http://schemas.microsoft.com/office/drawing/2014/main" val="2636384110"/>
                    </a:ext>
                  </a:extLst>
                </a:gridCol>
                <a:gridCol w="682833">
                  <a:extLst>
                    <a:ext uri="{9D8B030D-6E8A-4147-A177-3AD203B41FA5}">
                      <a16:colId xmlns:a16="http://schemas.microsoft.com/office/drawing/2014/main" val="3318592194"/>
                    </a:ext>
                  </a:extLst>
                </a:gridCol>
                <a:gridCol w="1062779">
                  <a:extLst>
                    <a:ext uri="{9D8B030D-6E8A-4147-A177-3AD203B41FA5}">
                      <a16:colId xmlns:a16="http://schemas.microsoft.com/office/drawing/2014/main" val="149324312"/>
                    </a:ext>
                  </a:extLst>
                </a:gridCol>
              </a:tblGrid>
              <a:tr h="2073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JMÉNO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TŘ.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ČAS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JMÉNO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TŘ.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ČAS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566449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JETENSKÁ Monika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0:30,56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RAIBROVÁ Daniela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0:48,78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949174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MIHALA Daniel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0:30,67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HAŠEK Tomáš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0:48,84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9857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PROCHÁZKOVÁ Ema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0:32,66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33.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NOVOTNÝ Michal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0:48,94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207591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POVOLNÁ Viktorie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0:34,04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PERTLOVÁ Karla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0:48,96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884683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MAREŠ Dominik 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0:35,72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35.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NĚMEC Miroslav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225472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HOLOVČÁK Ondřej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0:36,51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PROKOP Maxmilián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0:49,66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0182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SEKULIČ Petr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0:36,86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37.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BOREŠ Adam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0:49,67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44535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PROCHÁZKA Hugo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0:37,74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38.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MORAVEC Václav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0:49,82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617539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SEKYROVÁ Magdalena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0:37,85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PAVLAS Martin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0:49,85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91230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ŠTĚPÁNKOVÁ Helena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0:38,94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40.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BLABOLILOVÁ Elena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0:50,93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027091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LUCJUK Miroslav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9.C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0:40,59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41.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TESLER Filip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0:52,48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6452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VYSTRČILOVÁ Eliška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42.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BLABOLILOVÁ Kateřina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0:52,57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534181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ZIGOVÁ Terezie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0:40,97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43.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CHALUPNIK Denis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0:52,62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0055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MOHAUPTOVÁ Zuzana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0:42,08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44.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PAVLAS Patrik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0:52,90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54295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PAVLÍK Adam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45.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SUCHÁ Veronika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0:52,91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16415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TKADLECOVÁ Sofie Mia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0:42,10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KAPRÁLOVÁ Kateřina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0:53,03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40863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ŽÁKOVÁ Liliana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0:42,41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47.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EFLER Marek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0:53,47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957707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BERZAN Daniela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0:43,04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48.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MATÝŠEK Jaroslav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0:53,48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2376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19.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NOVÁK Dominik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0:43,25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49.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KASAL Miroslav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490766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HAVLASOVÁ Eliška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0:44,33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50.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ROSENBREIER Samuel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0:55,12</a:t>
                      </a:r>
                      <a:endParaRPr lang="cs-CZ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10041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DRAHAN Bohdan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0:44,54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SEVERA Michal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0:55,47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270367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KUTAN Lukáš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0:45,40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ERDENEBAYAR Bilguun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0:55,61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77229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KARDOVÁ Adéla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0:45,82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BAT-ERDENE Unubilegun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0:55,68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033947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VOTÝPKA Marek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0:46,03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PLAČKOVÁ Běta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0:56,22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07613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ANAR Ayanga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0:46,36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BYSTROŇOVÁ Nicol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0:56,23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348610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26.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ŠTĚPÁNKOVÁ Anna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0:46,37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HERMAN Jan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0:56,31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353362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NECHVÍL Marek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0:46,61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POLÁKOVÁ Lucie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674453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LORENC Lukáš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0:46,83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ŠPONIAROVÁ Nikola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0:56,54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292114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BUŠTA Lukáš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0:47,40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KUTAN Patrik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0:56,67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896499"/>
                  </a:ext>
                </a:extLst>
              </a:tr>
              <a:tr h="200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30.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POLANECKÁ Judita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0:48,10</a:t>
                      </a:r>
                      <a:endParaRPr lang="cs-CZ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27" marR="5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REPÍK Matyáš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5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0:57,20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848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872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C3A6A815-200A-592C-107D-7D56922CB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86988"/>
              </p:ext>
            </p:extLst>
          </p:nvPr>
        </p:nvGraphicFramePr>
        <p:xfrm>
          <a:off x="186926" y="766369"/>
          <a:ext cx="12005076" cy="5971589"/>
        </p:xfrm>
        <a:graphic>
          <a:graphicData uri="http://schemas.openxmlformats.org/drawingml/2006/table">
            <a:tbl>
              <a:tblPr firstRow="1" firstCol="1" bandRow="1"/>
              <a:tblGrid>
                <a:gridCol w="618483">
                  <a:extLst>
                    <a:ext uri="{9D8B030D-6E8A-4147-A177-3AD203B41FA5}">
                      <a16:colId xmlns:a16="http://schemas.microsoft.com/office/drawing/2014/main" val="2485484141"/>
                    </a:ext>
                  </a:extLst>
                </a:gridCol>
                <a:gridCol w="2614990">
                  <a:extLst>
                    <a:ext uri="{9D8B030D-6E8A-4147-A177-3AD203B41FA5}">
                      <a16:colId xmlns:a16="http://schemas.microsoft.com/office/drawing/2014/main" val="2272223588"/>
                    </a:ext>
                  </a:extLst>
                </a:gridCol>
                <a:gridCol w="692266">
                  <a:extLst>
                    <a:ext uri="{9D8B030D-6E8A-4147-A177-3AD203B41FA5}">
                      <a16:colId xmlns:a16="http://schemas.microsoft.com/office/drawing/2014/main" val="1016533019"/>
                    </a:ext>
                  </a:extLst>
                </a:gridCol>
                <a:gridCol w="692266">
                  <a:extLst>
                    <a:ext uri="{9D8B030D-6E8A-4147-A177-3AD203B41FA5}">
                      <a16:colId xmlns:a16="http://schemas.microsoft.com/office/drawing/2014/main" val="3622834419"/>
                    </a:ext>
                  </a:extLst>
                </a:gridCol>
                <a:gridCol w="1025379">
                  <a:extLst>
                    <a:ext uri="{9D8B030D-6E8A-4147-A177-3AD203B41FA5}">
                      <a16:colId xmlns:a16="http://schemas.microsoft.com/office/drawing/2014/main" val="2831877976"/>
                    </a:ext>
                  </a:extLst>
                </a:gridCol>
                <a:gridCol w="667309">
                  <a:extLst>
                    <a:ext uri="{9D8B030D-6E8A-4147-A177-3AD203B41FA5}">
                      <a16:colId xmlns:a16="http://schemas.microsoft.com/office/drawing/2014/main" val="2525934563"/>
                    </a:ext>
                  </a:extLst>
                </a:gridCol>
                <a:gridCol w="618483">
                  <a:extLst>
                    <a:ext uri="{9D8B030D-6E8A-4147-A177-3AD203B41FA5}">
                      <a16:colId xmlns:a16="http://schemas.microsoft.com/office/drawing/2014/main" val="325723576"/>
                    </a:ext>
                  </a:extLst>
                </a:gridCol>
                <a:gridCol w="2614990">
                  <a:extLst>
                    <a:ext uri="{9D8B030D-6E8A-4147-A177-3AD203B41FA5}">
                      <a16:colId xmlns:a16="http://schemas.microsoft.com/office/drawing/2014/main" val="2344247101"/>
                    </a:ext>
                  </a:extLst>
                </a:gridCol>
                <a:gridCol w="691182">
                  <a:extLst>
                    <a:ext uri="{9D8B030D-6E8A-4147-A177-3AD203B41FA5}">
                      <a16:colId xmlns:a16="http://schemas.microsoft.com/office/drawing/2014/main" val="1714608171"/>
                    </a:ext>
                  </a:extLst>
                </a:gridCol>
                <a:gridCol w="692266">
                  <a:extLst>
                    <a:ext uri="{9D8B030D-6E8A-4147-A177-3AD203B41FA5}">
                      <a16:colId xmlns:a16="http://schemas.microsoft.com/office/drawing/2014/main" val="2299262975"/>
                    </a:ext>
                  </a:extLst>
                </a:gridCol>
                <a:gridCol w="1077462">
                  <a:extLst>
                    <a:ext uri="{9D8B030D-6E8A-4147-A177-3AD203B41FA5}">
                      <a16:colId xmlns:a16="http://schemas.microsoft.com/office/drawing/2014/main" val="3181848497"/>
                    </a:ext>
                  </a:extLst>
                </a:gridCol>
              </a:tblGrid>
              <a:tr h="2014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JMÉNO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TŘ.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ČAS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JMÉNO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TŘ.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ČAS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96127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BERGER Adam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6.C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0:57,36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NĚMCOVÁ Helena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1:11,11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7410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KUČERA Lukáš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0:58,25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MIKHEIENKO Karolina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1:12,96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369142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STOJKA David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0:58,59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Matyáš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1:13,32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862351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ŠURIKOVÁ Darina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0:58,68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LEGEZA Sebastian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1:13,48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37316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CHALUPNIK Filip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0:58,83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KARBULOVÁ Linda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1:14,69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734502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ZIGOVÁ Claudie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0:59,00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STUPKA Daniel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1:15,74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342358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HOUSKOVÁ Nellie Ellen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TSOGOO Enerlen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1:18,47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935362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COTMANOVÁ Anna Lucie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0:59,19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JELEN Dominik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0:52,30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43763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MORAVEC Kryštof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0:59,21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ŠUBRTOVÁ Eliška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1:00,70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26576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STEHLÍK Jakub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SHEREMETA Ivan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0:53,20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982439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NEŠPOROVÁ Eliška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116705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ŠELER Jiří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1:00,58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88127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ČEŠPIVA Denis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633818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HAŠEK Jonáš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1:00,79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787648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RADA Jáchym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1:00,86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391583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Sebastian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1:00,97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92777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DUDOVÁ Vendula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1:01,19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65867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ONATSKA Yeva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1:01,81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067636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 Daniel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1:02,74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2829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NOVOTNÁ Lada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1:03,24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377426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MIZEROVÁ Daniela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1:03,51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64505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ZAHRÁDKA Mikuláš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1:04,42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38679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MACAJOVÁ Nina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1:05,46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533319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MATÝŠKOVÁ Martina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1:06,34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531127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PAPCUNOVÁ Markéta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EE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1:06,94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846871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JANO David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1:07,04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102801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BRYCH Tadeáš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1:07,28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089651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PROKOP Samuel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4.A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1:07,90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150588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PUŠKA Dominik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1:08,75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275707"/>
                  </a:ext>
                </a:extLst>
              </a:tr>
              <a:tr h="192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VTELENSKÝ Daniel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4.B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1:10,25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900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58" marR="58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576879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76370AA4-AB88-888A-F207-2B4D7AB7C949}"/>
              </a:ext>
            </a:extLst>
          </p:cNvPr>
          <p:cNvSpPr txBox="1"/>
          <p:nvPr/>
        </p:nvSpPr>
        <p:spPr>
          <a:xfrm>
            <a:off x="3047223" y="120039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None/>
            </a:pPr>
            <a:r>
              <a:rPr lang="cs-CZ" b="0" i="0" dirty="0">
                <a:solidFill>
                  <a:srgbClr val="000000"/>
                </a:solidFill>
                <a:effectLst/>
              </a:rPr>
              <a:t>SEVERSKÁ „5“ 2025 – 2026</a:t>
            </a:r>
            <a:endParaRPr lang="cs-CZ" dirty="0">
              <a:effectLst/>
            </a:endParaRPr>
          </a:p>
          <a:p>
            <a:pPr algn="ctr" rtl="0">
              <a:buNone/>
            </a:pPr>
            <a:r>
              <a:rPr lang="cs-CZ" b="0" i="0" dirty="0">
                <a:solidFill>
                  <a:srgbClr val="000000"/>
                </a:solidFill>
                <a:effectLst/>
              </a:rPr>
              <a:t>ABSOLUTNÍ POŘADÍ – CHLAPCI + DĚVČATA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179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2707</Words>
  <Application>Microsoft Office PowerPoint</Application>
  <PresentationFormat>Širokoúhlá obrazovka</PresentationFormat>
  <Paragraphs>1499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Pavel Černý</dc:creator>
  <cp:lastModifiedBy>Pavel Černý</cp:lastModifiedBy>
  <cp:revision>2</cp:revision>
  <dcterms:created xsi:type="dcterms:W3CDTF">2025-09-10T06:56:35Z</dcterms:created>
  <dcterms:modified xsi:type="dcterms:W3CDTF">2025-09-10T11:15:18Z</dcterms:modified>
</cp:coreProperties>
</file>